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3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87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9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10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673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45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029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77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299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513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47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61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9640-64BD-4887-9FB8-7868FD230608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5461-D956-4987-9297-6856670D59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3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91436A-E609-4798-A8F0-2F1121B04C8B}"/>
              </a:ext>
            </a:extLst>
          </p:cNvPr>
          <p:cNvSpPr/>
          <p:nvPr/>
        </p:nvSpPr>
        <p:spPr>
          <a:xfrm>
            <a:off x="1354936" y="1330036"/>
            <a:ext cx="9774882" cy="21499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4789" y="3987360"/>
            <a:ext cx="7387070" cy="1752600"/>
          </a:xfrm>
        </p:spPr>
        <p:txBody>
          <a:bodyPr>
            <a:noAutofit/>
          </a:bodyPr>
          <a:lstStyle/>
          <a:p>
            <a:r>
              <a:rPr lang="id-ID" sz="4400" dirty="0"/>
              <a:t>Progress Semester I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0B1B5-BF83-4FF8-A789-A20D6C11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78" y="2131947"/>
            <a:ext cx="7387070" cy="13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0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0463-C9F9-4812-92B6-8C8192AF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DF5226-5702-497D-84C4-0121079C8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3" y="2432383"/>
            <a:ext cx="8028579" cy="37445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B3AF0-C6DB-4366-99BC-EEE378AC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42" y="681037"/>
            <a:ext cx="342900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564BC-F572-499D-A79E-40B985B06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875" y="1528713"/>
            <a:ext cx="10491924" cy="48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7" y="634781"/>
            <a:ext cx="10868025" cy="504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927449"/>
            <a:ext cx="28549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D" dirty="0"/>
              <a:t>REVISI SITE PLAN :</a:t>
            </a:r>
          </a:p>
          <a:p>
            <a:r>
              <a:rPr lang="en-ID" b="1" dirty="0"/>
              <a:t>68 </a:t>
            </a:r>
            <a:r>
              <a:rPr lang="en-ID" dirty="0"/>
              <a:t>UNIT RUMAH + </a:t>
            </a:r>
            <a:r>
              <a:rPr lang="en-ID" b="1" dirty="0"/>
              <a:t>3</a:t>
            </a:r>
            <a:r>
              <a:rPr lang="en-ID" dirty="0"/>
              <a:t> RUKO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218" y="5934974"/>
            <a:ext cx="2606141" cy="6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45878" y="185007"/>
            <a:ext cx="301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PROGRESS FISIK  1 JULI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0" y="694671"/>
            <a:ext cx="4336229" cy="257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94" y="694671"/>
            <a:ext cx="3448032" cy="4820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1" y="3536443"/>
            <a:ext cx="4336229" cy="2702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877" y="694671"/>
            <a:ext cx="3509015" cy="3760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878" y="4212078"/>
            <a:ext cx="4920966" cy="2576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4218" y="5934974"/>
            <a:ext cx="2606141" cy="60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73952" y="3772580"/>
            <a:ext cx="2159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TYPE  ASOKA 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1179" y="6266596"/>
            <a:ext cx="2159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TYPE  ASOKA 54</a:t>
            </a:r>
          </a:p>
        </p:txBody>
      </p:sp>
    </p:spTree>
    <p:extLst>
      <p:ext uri="{BB962C8B-B14F-4D97-AF65-F5344CB8AC3E}">
        <p14:creationId xmlns:p14="http://schemas.microsoft.com/office/powerpoint/2010/main" val="282413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18" y="5934974"/>
            <a:ext cx="2606141" cy="6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6870" y="6054658"/>
            <a:ext cx="301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PROGRESS FISIK  1 JULI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9" y="603114"/>
            <a:ext cx="4153644" cy="4922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52" y="603114"/>
            <a:ext cx="3573359" cy="4922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180" y="311285"/>
            <a:ext cx="3301343" cy="5214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9352" y="5012176"/>
            <a:ext cx="3523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FINISHING TYPE  PADMA</a:t>
            </a:r>
          </a:p>
        </p:txBody>
      </p:sp>
    </p:spTree>
    <p:extLst>
      <p:ext uri="{BB962C8B-B14F-4D97-AF65-F5344CB8AC3E}">
        <p14:creationId xmlns:p14="http://schemas.microsoft.com/office/powerpoint/2010/main" val="501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65" y="68927"/>
            <a:ext cx="8802316" cy="66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4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20" y="70611"/>
            <a:ext cx="8522342" cy="66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0" y="1271486"/>
            <a:ext cx="5629275" cy="384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64" y="1271486"/>
            <a:ext cx="5040610" cy="384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057" y="566028"/>
            <a:ext cx="342900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523" y="4681436"/>
            <a:ext cx="1743075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3221" y="4681436"/>
            <a:ext cx="4737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RUMAH CONTOH TYPE TUNJUNG DAN PADMA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9461" y="4681436"/>
            <a:ext cx="1966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TYPE ASOKA 54</a:t>
            </a:r>
          </a:p>
        </p:txBody>
      </p:sp>
    </p:spTree>
    <p:extLst>
      <p:ext uri="{BB962C8B-B14F-4D97-AF65-F5344CB8AC3E}">
        <p14:creationId xmlns:p14="http://schemas.microsoft.com/office/powerpoint/2010/main" val="241966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0463-C9F9-4812-92B6-8C8192AF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DF5226-5702-497D-84C4-0121079C8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3" y="2432383"/>
            <a:ext cx="8028579" cy="37445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B3AF0-C6DB-4366-99BC-EEE378AC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42" y="681037"/>
            <a:ext cx="342900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564BC-F572-499D-A79E-40B985B06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4" y="1528713"/>
            <a:ext cx="10491926" cy="48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8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0463-C9F9-4812-92B6-8C8192AF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DF5226-5702-497D-84C4-0121079C8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3" y="2432383"/>
            <a:ext cx="8028579" cy="37445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B3AF0-C6DB-4366-99BC-EEE378AC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42" y="681037"/>
            <a:ext cx="342900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564BC-F572-499D-A79E-40B985B06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874" y="1528713"/>
            <a:ext cx="10491926" cy="48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1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0463-C9F9-4812-92B6-8C8192AF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DF5226-5702-497D-84C4-0121079C8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3" y="2432383"/>
            <a:ext cx="8028579" cy="374458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B3AF0-C6DB-4366-99BC-EEE378AC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42" y="681037"/>
            <a:ext cx="3429000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564BC-F572-499D-A79E-40B985B06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875" y="1528713"/>
            <a:ext cx="10491924" cy="48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42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user</cp:lastModifiedBy>
  <cp:revision>49</cp:revision>
  <dcterms:created xsi:type="dcterms:W3CDTF">2019-07-08T13:31:49Z</dcterms:created>
  <dcterms:modified xsi:type="dcterms:W3CDTF">2020-10-19T09:12:40Z</dcterms:modified>
</cp:coreProperties>
</file>